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hbF2nOoYwqjeFMn9qqHrruXYkn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customschemas.google.com/relationships/presentationmetadata" Target="meta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1" name="Google Shape;14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7" name="Google Shape;14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3" name="Google Shape;15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9" name="Google Shape;15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5" name="Google Shape;16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1" name="Google Shape;17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7" name="Google Shape;17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3" name="Google Shape;18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9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24" name="Google Shape;24;p9"/>
            <p:cNvSpPr/>
            <p:nvPr/>
          </p:nvSpPr>
          <p:spPr>
            <a:xfrm>
              <a:off x="0" y="-7862"/>
              <a:ext cx="863600" cy="5698067"/>
            </a:xfrm>
            <a:custGeom>
              <a:rect b="b" l="l" r="r" t="t"/>
              <a:pathLst>
                <a:path extrusionOk="0" h="5698067" w="86360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69803"/>
              </a:schemeClr>
            </a:solidFill>
            <a:ln>
              <a:noFill/>
            </a:ln>
          </p:spPr>
        </p:sp>
        <p:cxnSp>
          <p:nvCxnSpPr>
            <p:cNvPr id="25" name="Google Shape;25;p9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" name="Google Shape;26;p9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7" name="Google Shape;27;p9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86"/>
              </a:schemeClr>
            </a:solidFill>
            <a:ln>
              <a:noFill/>
            </a:ln>
          </p:spPr>
        </p:sp>
        <p:sp>
          <p:nvSpPr>
            <p:cNvPr id="28" name="Google Shape;28;p9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9" name="Google Shape;29;p9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rgbClr val="16B0E3">
                <a:alpha val="6588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9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B0E3">
                <a:alpha val="49803"/>
              </a:srgbClr>
            </a:solidFill>
            <a:ln>
              <a:noFill/>
            </a:ln>
          </p:spPr>
        </p:sp>
        <p:sp>
          <p:nvSpPr>
            <p:cNvPr id="31" name="Google Shape;31;p9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69803"/>
              </a:schemeClr>
            </a:solidFill>
            <a:ln>
              <a:noFill/>
            </a:ln>
          </p:spPr>
        </p:sp>
        <p:sp>
          <p:nvSpPr>
            <p:cNvPr id="32" name="Google Shape;32;p9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26292">
                <a:alpha val="80000"/>
              </a:srgbClr>
            </a:solidFill>
            <a:ln>
              <a:noFill/>
            </a:ln>
          </p:spPr>
        </p:sp>
        <p:sp>
          <p:nvSpPr>
            <p:cNvPr id="33" name="Google Shape;33;p9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16B0E3">
                <a:alpha val="6588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9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subTitle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7"/>
          <p:cNvSpPr txBox="1"/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7"/>
          <p:cNvSpPr txBox="1"/>
          <p:nvPr>
            <p:ph idx="1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3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8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8"/>
          <p:cNvSpPr txBox="1"/>
          <p:nvPr>
            <p:ph idx="1" type="body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99" name="Google Shape;99;p38"/>
          <p:cNvSpPr txBox="1"/>
          <p:nvPr>
            <p:ph idx="2" type="body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0" name="Google Shape;100;p38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8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8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" name="Google Shape;103;p38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9EDFF5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4" name="Google Shape;104;p38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9EDF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9"/>
          <p:cNvSpPr txBox="1"/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9"/>
          <p:cNvSpPr txBox="1"/>
          <p:nvPr>
            <p:ph idx="1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8" name="Google Shape;108;p39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9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9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Name Card">
  <p:cSld name="Quote Name Card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0"/>
          <p:cNvSpPr txBox="1"/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40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14" name="Google Shape;114;p40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5" name="Google Shape;115;p40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40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40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40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9EDFF5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9" name="Google Shape;119;p40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0" u="none" cap="none" strike="noStrike">
                <a:solidFill>
                  <a:srgbClr val="9EDF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ue or False">
  <p:cSld name="True or False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1"/>
          <p:cNvSpPr txBox="1"/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b="0" sz="44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41"/>
          <p:cNvSpPr txBox="1"/>
          <p:nvPr>
            <p:ph idx="1" type="body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23" name="Google Shape;123;p41"/>
          <p:cNvSpPr txBox="1"/>
          <p:nvPr>
            <p:ph idx="2" type="body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24" name="Google Shape;124;p4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4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4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42"/>
          <p:cNvSpPr txBox="1"/>
          <p:nvPr>
            <p:ph idx="1" type="body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0" name="Google Shape;130;p4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4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4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3"/>
          <p:cNvSpPr txBox="1"/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43"/>
          <p:cNvSpPr txBox="1"/>
          <p:nvPr>
            <p:ph idx="1" type="body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136" name="Google Shape;136;p4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4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4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1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2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2"/>
          <p:cNvSpPr txBox="1"/>
          <p:nvPr>
            <p:ph idx="1" type="body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59" name="Google Shape;59;p32"/>
          <p:cNvSpPr txBox="1"/>
          <p:nvPr>
            <p:ph idx="2" type="body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0" name="Google Shape;60;p32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2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32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3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3"/>
          <p:cNvSpPr txBox="1"/>
          <p:nvPr>
            <p:ph idx="1" type="body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6" name="Google Shape;66;p33"/>
          <p:cNvSpPr txBox="1"/>
          <p:nvPr>
            <p:ph idx="2" type="body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7" name="Google Shape;67;p33"/>
          <p:cNvSpPr txBox="1"/>
          <p:nvPr>
            <p:ph idx="3" type="body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920"/>
              <a:buNone/>
              <a:defRPr b="0" sz="2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68" name="Google Shape;68;p33"/>
          <p:cNvSpPr txBox="1"/>
          <p:nvPr>
            <p:ph idx="4" type="body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69" name="Google Shape;69;p33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3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3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4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4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4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5"/>
          <p:cNvSpPr txBox="1"/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5"/>
          <p:cNvSpPr txBox="1"/>
          <p:nvPr>
            <p:ph idx="1" type="body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indent="-320040" lvl="1" marL="914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indent="-320039" lvl="2" marL="1371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indent="-320039" lvl="3" marL="1828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indent="-320039" lvl="4" marL="22860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indent="-320039" lvl="5" marL="27432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indent="-320039" lvl="6" marL="32004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indent="-320040" lvl="7" marL="36576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indent="-320040" lvl="8" marL="411480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/>
        </p:txBody>
      </p:sp>
      <p:sp>
        <p:nvSpPr>
          <p:cNvPr id="79" name="Google Shape;79;p35"/>
          <p:cNvSpPr txBox="1"/>
          <p:nvPr>
            <p:ph idx="2" type="body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/>
        </p:txBody>
      </p:sp>
      <p:sp>
        <p:nvSpPr>
          <p:cNvPr id="80" name="Google Shape;80;p35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5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5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6"/>
          <p:cNvSpPr txBox="1"/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36"/>
          <p:cNvSpPr/>
          <p:nvPr>
            <p:ph idx="2" type="pic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86" name="Google Shape;86;p36"/>
          <p:cNvSpPr txBox="1"/>
          <p:nvPr>
            <p:ph idx="1" type="body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87" name="Google Shape;87;p36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6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36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" name="Google Shape;7;p7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" name="Google Shape;8;p7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cap="flat" cmpd="sng" w="9525">
              <a:solidFill>
                <a:schemeClr val="accent1">
                  <a:alpha val="69803"/>
                </a:schemeClr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9" name="Google Shape;9;p7"/>
            <p:cNvSpPr/>
            <p:nvPr/>
          </p:nvSpPr>
          <p:spPr>
            <a:xfrm>
              <a:off x="9181476" y="-8467"/>
              <a:ext cx="3007349" cy="6866467"/>
            </a:xfrm>
            <a:custGeom>
              <a:rect b="b" l="l" r="r" t="t"/>
              <a:pathLst>
                <a:path extrusionOk="0" h="6866467" w="3007349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86"/>
              </a:schemeClr>
            </a:solidFill>
            <a:ln>
              <a:noFill/>
            </a:ln>
          </p:spPr>
        </p:sp>
        <p:sp>
          <p:nvSpPr>
            <p:cNvPr id="10" name="Google Shape;10;p7"/>
            <p:cNvSpPr/>
            <p:nvPr/>
          </p:nvSpPr>
          <p:spPr>
            <a:xfrm>
              <a:off x="9603442" y="-8467"/>
              <a:ext cx="2588558" cy="6866467"/>
            </a:xfrm>
            <a:custGeom>
              <a:rect b="b" l="l" r="r" t="t"/>
              <a:pathLst>
                <a:path extrusionOk="0" h="6866467" w="2573311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7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fmla="val 100000" name="adj"/>
              </a:avLst>
            </a:prstGeom>
            <a:solidFill>
              <a:srgbClr val="16B0E3">
                <a:alpha val="6588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7"/>
            <p:cNvSpPr/>
            <p:nvPr/>
          </p:nvSpPr>
          <p:spPr>
            <a:xfrm>
              <a:off x="9334500" y="-8467"/>
              <a:ext cx="2854326" cy="6866467"/>
            </a:xfrm>
            <a:custGeom>
              <a:rect b="b" l="l" r="r" t="t"/>
              <a:pathLst>
                <a:path extrusionOk="0" h="6866467" w="2858013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B0E3">
                <a:alpha val="49803"/>
              </a:srgbClr>
            </a:solidFill>
            <a:ln>
              <a:noFill/>
            </a:ln>
          </p:spPr>
        </p:sp>
        <p:sp>
          <p:nvSpPr>
            <p:cNvPr id="13" name="Google Shape;13;p7"/>
            <p:cNvSpPr/>
            <p:nvPr/>
          </p:nvSpPr>
          <p:spPr>
            <a:xfrm>
              <a:off x="10898730" y="-8467"/>
              <a:ext cx="1290094" cy="6866467"/>
            </a:xfrm>
            <a:custGeom>
              <a:rect b="b" l="l" r="r" t="t"/>
              <a:pathLst>
                <a:path extrusionOk="0" h="6858000" w="1290094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69803"/>
              </a:schemeClr>
            </a:solidFill>
            <a:ln>
              <a:noFill/>
            </a:ln>
          </p:spPr>
        </p:sp>
        <p:sp>
          <p:nvSpPr>
            <p:cNvPr id="14" name="Google Shape;14;p7"/>
            <p:cNvSpPr/>
            <p:nvPr/>
          </p:nvSpPr>
          <p:spPr>
            <a:xfrm>
              <a:off x="10938999" y="-8467"/>
              <a:ext cx="1249825" cy="6866467"/>
            </a:xfrm>
            <a:custGeom>
              <a:rect b="b" l="l" r="r" t="t"/>
              <a:pathLst>
                <a:path extrusionOk="0" h="6858000" w="1249825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26292">
                <a:alpha val="80000"/>
              </a:srgbClr>
            </a:solidFill>
            <a:ln>
              <a:noFill/>
            </a:ln>
          </p:spPr>
        </p:sp>
        <p:sp>
          <p:nvSpPr>
            <p:cNvPr id="15" name="Google Shape;15;p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fmla="val 100000" name="adj"/>
              </a:avLst>
            </a:prstGeom>
            <a:solidFill>
              <a:srgbClr val="16B0E3">
                <a:alpha val="65882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fmla="val 0" name="adj"/>
              </a:avLst>
            </a:prstGeom>
            <a:solidFill>
              <a:schemeClr val="accent1">
                <a:alpha val="69803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7"/>
          <p:cNvSpPr txBox="1"/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8" name="Google Shape;18;p7"/>
          <p:cNvSpPr txBox="1"/>
          <p:nvPr>
            <p:ph idx="1" type="body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b="0" i="0" sz="18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988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b="0" i="0" sz="16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9719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956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956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956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956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9559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9559" lvl="8" marL="4114800" marR="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b="0" i="0" sz="12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" name="Google Shape;19;p7"/>
          <p:cNvSpPr txBox="1"/>
          <p:nvPr>
            <p:ph idx="10" type="dt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" name="Google Shape;20;p7"/>
          <p:cNvSpPr txBox="1"/>
          <p:nvPr>
            <p:ph idx="11" type="ftr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1" name="Google Shape;21;p7"/>
          <p:cNvSpPr txBox="1"/>
          <p:nvPr>
            <p:ph idx="12" type="sldNum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Trebuchet MS"/>
              <a:buNone/>
              <a:defRPr b="0" i="0" sz="900" u="none" cap="none" strike="noStrik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"/>
          <p:cNvSpPr txBox="1"/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 sz="4400"/>
              <a:t>SEPTEMBER FINANCIAL REPORT</a:t>
            </a:r>
            <a:endParaRPr/>
          </a:p>
        </p:txBody>
      </p:sp>
      <p:sp>
        <p:nvSpPr>
          <p:cNvPr id="144" name="Google Shape;144;p1"/>
          <p:cNvSpPr txBox="1"/>
          <p:nvPr>
            <p:ph idx="1" type="subTitle"/>
          </p:nvPr>
        </p:nvSpPr>
        <p:spPr>
          <a:xfrm>
            <a:off x="1646729" y="4441404"/>
            <a:ext cx="94488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/>
              <a:t>Board Meeting September 26, 2024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"/>
          <p:cNvSpPr txBox="1"/>
          <p:nvPr>
            <p:ph type="title"/>
          </p:nvPr>
        </p:nvSpPr>
        <p:spPr>
          <a:xfrm>
            <a:off x="1556951" y="238897"/>
            <a:ext cx="7191633" cy="50170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AUGUST 2024 BUDGET STATUS REPORT – GENERAL FUND</a:t>
            </a:r>
            <a:endParaRPr sz="1800"/>
          </a:p>
        </p:txBody>
      </p:sp>
      <p:pic>
        <p:nvPicPr>
          <p:cNvPr id="150" name="Google Shape;15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6950" y="659025"/>
            <a:ext cx="7784126" cy="596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"/>
          <p:cNvSpPr txBox="1"/>
          <p:nvPr>
            <p:ph type="title"/>
          </p:nvPr>
        </p:nvSpPr>
        <p:spPr>
          <a:xfrm>
            <a:off x="1458097" y="305875"/>
            <a:ext cx="8196649" cy="5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AUGUST 2024 BUDGET STATUS REPORT – CAPITAL PROJECTS FUND</a:t>
            </a:r>
            <a:endParaRPr sz="1800"/>
          </a:p>
        </p:txBody>
      </p:sp>
      <p:pic>
        <p:nvPicPr>
          <p:cNvPr id="156" name="Google Shape;15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6552" y="830354"/>
            <a:ext cx="7101016" cy="55869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6"/>
          <p:cNvSpPr txBox="1"/>
          <p:nvPr>
            <p:ph type="title"/>
          </p:nvPr>
        </p:nvSpPr>
        <p:spPr>
          <a:xfrm>
            <a:off x="1342768" y="499050"/>
            <a:ext cx="7669428" cy="5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AUGUST 2024 BUDGET STATUS REPORT – DEBT SERVICE FUND</a:t>
            </a:r>
            <a:endParaRPr sz="1800"/>
          </a:p>
        </p:txBody>
      </p:sp>
      <p:pic>
        <p:nvPicPr>
          <p:cNvPr id="162" name="Google Shape;16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79373" y="1030350"/>
            <a:ext cx="7140082" cy="49091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"/>
          <p:cNvSpPr txBox="1"/>
          <p:nvPr>
            <p:ph type="title"/>
          </p:nvPr>
        </p:nvSpPr>
        <p:spPr>
          <a:xfrm>
            <a:off x="1120346" y="329724"/>
            <a:ext cx="7554097" cy="5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AUGUST 2024 BUDGET STATUS REPORT – ASB FUND</a:t>
            </a:r>
            <a:endParaRPr sz="1800"/>
          </a:p>
        </p:txBody>
      </p:sp>
      <p:pic>
        <p:nvPicPr>
          <p:cNvPr id="168" name="Google Shape;16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2281" y="1112108"/>
            <a:ext cx="7193829" cy="4563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"/>
          <p:cNvSpPr txBox="1"/>
          <p:nvPr>
            <p:ph type="title"/>
          </p:nvPr>
        </p:nvSpPr>
        <p:spPr>
          <a:xfrm>
            <a:off x="1787611" y="414125"/>
            <a:ext cx="7628238" cy="5332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48148"/>
              <a:buFont typeface="Century Gothic"/>
              <a:buNone/>
            </a:pPr>
            <a:r>
              <a:rPr lang="en-US" sz="1800"/>
              <a:t>AUGUST 2024 BUDGET STATUS REPORT – TRANSPORTATION VEHICLE FUND</a:t>
            </a:r>
            <a:endParaRPr sz="1800"/>
          </a:p>
        </p:txBody>
      </p:sp>
      <p:pic>
        <p:nvPicPr>
          <p:cNvPr id="174" name="Google Shape;17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69989" y="887510"/>
            <a:ext cx="7545860" cy="5406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"/>
          <p:cNvSpPr txBox="1"/>
          <p:nvPr>
            <p:ph type="title"/>
          </p:nvPr>
        </p:nvSpPr>
        <p:spPr>
          <a:xfrm>
            <a:off x="1985320" y="257600"/>
            <a:ext cx="5395784" cy="4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24-25 ENROLLMENT - FTE</a:t>
            </a:r>
            <a:endParaRPr sz="1800"/>
          </a:p>
        </p:txBody>
      </p:sp>
      <p:pic>
        <p:nvPicPr>
          <p:cNvPr id="180" name="Google Shape;18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08886" y="974020"/>
            <a:ext cx="6812691" cy="531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"/>
          <p:cNvSpPr txBox="1"/>
          <p:nvPr>
            <p:ph type="title"/>
          </p:nvPr>
        </p:nvSpPr>
        <p:spPr>
          <a:xfrm>
            <a:off x="2586681" y="305875"/>
            <a:ext cx="5717060" cy="5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24-25 ENROLLMENT - HEADCOUNT</a:t>
            </a:r>
            <a:endParaRPr sz="1800"/>
          </a:p>
        </p:txBody>
      </p:sp>
      <p:pic>
        <p:nvPicPr>
          <p:cNvPr id="186" name="Google Shape;18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95135" y="837174"/>
            <a:ext cx="4390768" cy="56460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2023-11-03T19:19:24Z</dcterms:created>
  <dc:creator>Brown, Stacy</dc:creator>
</cp:coreProperties>
</file>