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6" r:id="rId3"/>
  </p:sldIdLst>
  <p:sldSz cx="12192000" cy="6858000"/>
  <p:notesSz cx="7102475" cy="93884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490" autoAdjust="0"/>
    <p:restoredTop sz="94660"/>
  </p:normalViewPr>
  <p:slideViewPr>
    <p:cSldViewPr snapToGrid="0">
      <p:cViewPr varScale="1">
        <p:scale>
          <a:sx n="114" d="100"/>
          <a:sy n="114" d="100"/>
        </p:scale>
        <p:origin x="906" y="-60"/>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81AEB2B2-775A-498D-96BD-240F894F7D48}" type="datetimeFigureOut">
              <a:rPr lang="en-US" smtClean="0"/>
              <a:t>4/18/2024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81E6580-B9EC-43B6-BB55-B540F6816EEC}" type="slidenum">
              <a:rPr lang="en-US" smtClean="0"/>
              <a:t>‹#›</a:t>
            </a:fld>
            <a:endParaRPr lang="en-US" dirty="0"/>
          </a:p>
        </p:txBody>
      </p:sp>
    </p:spTree>
    <p:extLst>
      <p:ext uri="{BB962C8B-B14F-4D97-AF65-F5344CB8AC3E}">
        <p14:creationId xmlns:p14="http://schemas.microsoft.com/office/powerpoint/2010/main" val="22592129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1AEB2B2-775A-498D-96BD-240F894F7D48}" type="datetimeFigureOut">
              <a:rPr lang="en-US" smtClean="0"/>
              <a:t>4/18/2024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81E6580-B9EC-43B6-BB55-B540F6816EEC}" type="slidenum">
              <a:rPr lang="en-US" smtClean="0"/>
              <a:t>‹#›</a:t>
            </a:fld>
            <a:endParaRPr lang="en-US" dirty="0"/>
          </a:p>
        </p:txBody>
      </p:sp>
    </p:spTree>
    <p:extLst>
      <p:ext uri="{BB962C8B-B14F-4D97-AF65-F5344CB8AC3E}">
        <p14:creationId xmlns:p14="http://schemas.microsoft.com/office/powerpoint/2010/main" val="27616831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1AEB2B2-775A-498D-96BD-240F894F7D48}" type="datetimeFigureOut">
              <a:rPr lang="en-US" smtClean="0"/>
              <a:t>4/18/2024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81E6580-B9EC-43B6-BB55-B540F6816EEC}" type="slidenum">
              <a:rPr lang="en-US" smtClean="0"/>
              <a:t>‹#›</a:t>
            </a:fld>
            <a:endParaRPr lang="en-US" dirty="0"/>
          </a:p>
        </p:txBody>
      </p:sp>
    </p:spTree>
    <p:extLst>
      <p:ext uri="{BB962C8B-B14F-4D97-AF65-F5344CB8AC3E}">
        <p14:creationId xmlns:p14="http://schemas.microsoft.com/office/powerpoint/2010/main" val="24443417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1AEB2B2-775A-498D-96BD-240F894F7D48}" type="datetimeFigureOut">
              <a:rPr lang="en-US" smtClean="0"/>
              <a:t>4/18/2024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81E6580-B9EC-43B6-BB55-B540F6816EEC}" type="slidenum">
              <a:rPr lang="en-US" smtClean="0"/>
              <a:t>‹#›</a:t>
            </a:fld>
            <a:endParaRPr lang="en-US" dirty="0"/>
          </a:p>
        </p:txBody>
      </p:sp>
    </p:spTree>
    <p:extLst>
      <p:ext uri="{BB962C8B-B14F-4D97-AF65-F5344CB8AC3E}">
        <p14:creationId xmlns:p14="http://schemas.microsoft.com/office/powerpoint/2010/main" val="31630479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1AEB2B2-775A-498D-96BD-240F894F7D48}" type="datetimeFigureOut">
              <a:rPr lang="en-US" smtClean="0"/>
              <a:t>4/18/2024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81E6580-B9EC-43B6-BB55-B540F6816EEC}" type="slidenum">
              <a:rPr lang="en-US" smtClean="0"/>
              <a:t>‹#›</a:t>
            </a:fld>
            <a:endParaRPr lang="en-US" dirty="0"/>
          </a:p>
        </p:txBody>
      </p:sp>
    </p:spTree>
    <p:extLst>
      <p:ext uri="{BB962C8B-B14F-4D97-AF65-F5344CB8AC3E}">
        <p14:creationId xmlns:p14="http://schemas.microsoft.com/office/powerpoint/2010/main" val="10803151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81AEB2B2-775A-498D-96BD-240F894F7D48}" type="datetimeFigureOut">
              <a:rPr lang="en-US" smtClean="0"/>
              <a:t>4/18/2024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81E6580-B9EC-43B6-BB55-B540F6816EEC}" type="slidenum">
              <a:rPr lang="en-US" smtClean="0"/>
              <a:t>‹#›</a:t>
            </a:fld>
            <a:endParaRPr lang="en-US" dirty="0"/>
          </a:p>
        </p:txBody>
      </p:sp>
    </p:spTree>
    <p:extLst>
      <p:ext uri="{BB962C8B-B14F-4D97-AF65-F5344CB8AC3E}">
        <p14:creationId xmlns:p14="http://schemas.microsoft.com/office/powerpoint/2010/main" val="9145083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1AEB2B2-775A-498D-96BD-240F894F7D48}" type="datetimeFigureOut">
              <a:rPr lang="en-US" smtClean="0"/>
              <a:t>4/18/2024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181E6580-B9EC-43B6-BB55-B540F6816EEC}" type="slidenum">
              <a:rPr lang="en-US" smtClean="0"/>
              <a:t>‹#›</a:t>
            </a:fld>
            <a:endParaRPr lang="en-US" dirty="0"/>
          </a:p>
        </p:txBody>
      </p:sp>
    </p:spTree>
    <p:extLst>
      <p:ext uri="{BB962C8B-B14F-4D97-AF65-F5344CB8AC3E}">
        <p14:creationId xmlns:p14="http://schemas.microsoft.com/office/powerpoint/2010/main" val="352620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1AEB2B2-775A-498D-96BD-240F894F7D48}" type="datetimeFigureOut">
              <a:rPr lang="en-US" smtClean="0"/>
              <a:t>4/18/2024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181E6580-B9EC-43B6-BB55-B540F6816EEC}" type="slidenum">
              <a:rPr lang="en-US" smtClean="0"/>
              <a:t>‹#›</a:t>
            </a:fld>
            <a:endParaRPr lang="en-US" dirty="0"/>
          </a:p>
        </p:txBody>
      </p:sp>
    </p:spTree>
    <p:extLst>
      <p:ext uri="{BB962C8B-B14F-4D97-AF65-F5344CB8AC3E}">
        <p14:creationId xmlns:p14="http://schemas.microsoft.com/office/powerpoint/2010/main" val="1510891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1AEB2B2-775A-498D-96BD-240F894F7D48}" type="datetimeFigureOut">
              <a:rPr lang="en-US" smtClean="0"/>
              <a:t>4/18/2024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181E6580-B9EC-43B6-BB55-B540F6816EEC}" type="slidenum">
              <a:rPr lang="en-US" smtClean="0"/>
              <a:t>‹#›</a:t>
            </a:fld>
            <a:endParaRPr lang="en-US" dirty="0"/>
          </a:p>
        </p:txBody>
      </p:sp>
    </p:spTree>
    <p:extLst>
      <p:ext uri="{BB962C8B-B14F-4D97-AF65-F5344CB8AC3E}">
        <p14:creationId xmlns:p14="http://schemas.microsoft.com/office/powerpoint/2010/main" val="15983324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1AEB2B2-775A-498D-96BD-240F894F7D48}" type="datetimeFigureOut">
              <a:rPr lang="en-US" smtClean="0"/>
              <a:t>4/18/2024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81E6580-B9EC-43B6-BB55-B540F6816EEC}" type="slidenum">
              <a:rPr lang="en-US" smtClean="0"/>
              <a:t>‹#›</a:t>
            </a:fld>
            <a:endParaRPr lang="en-US" dirty="0"/>
          </a:p>
        </p:txBody>
      </p:sp>
    </p:spTree>
    <p:extLst>
      <p:ext uri="{BB962C8B-B14F-4D97-AF65-F5344CB8AC3E}">
        <p14:creationId xmlns:p14="http://schemas.microsoft.com/office/powerpoint/2010/main" val="28500982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1AEB2B2-775A-498D-96BD-240F894F7D48}" type="datetimeFigureOut">
              <a:rPr lang="en-US" smtClean="0"/>
              <a:t>4/18/2024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81E6580-B9EC-43B6-BB55-B540F6816EEC}" type="slidenum">
              <a:rPr lang="en-US" smtClean="0"/>
              <a:t>‹#›</a:t>
            </a:fld>
            <a:endParaRPr lang="en-US" dirty="0"/>
          </a:p>
        </p:txBody>
      </p:sp>
    </p:spTree>
    <p:extLst>
      <p:ext uri="{BB962C8B-B14F-4D97-AF65-F5344CB8AC3E}">
        <p14:creationId xmlns:p14="http://schemas.microsoft.com/office/powerpoint/2010/main" val="27390835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19000"/>
            <a:lum/>
          </a:blip>
          <a:srcRect/>
          <a:stretch>
            <a:fillRect t="-17000" b="-17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1AEB2B2-775A-498D-96BD-240F894F7D48}" type="datetimeFigureOut">
              <a:rPr lang="en-US" smtClean="0"/>
              <a:t>4/18/2024</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81E6580-B9EC-43B6-BB55-B540F6816EEC}" type="slidenum">
              <a:rPr lang="en-US" smtClean="0"/>
              <a:t>‹#›</a:t>
            </a:fld>
            <a:endParaRPr lang="en-US" dirty="0"/>
          </a:p>
        </p:txBody>
      </p:sp>
    </p:spTree>
    <p:extLst>
      <p:ext uri="{BB962C8B-B14F-4D97-AF65-F5344CB8AC3E}">
        <p14:creationId xmlns:p14="http://schemas.microsoft.com/office/powerpoint/2010/main" val="287934558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14000"/>
            <a:lum/>
          </a:blip>
          <a:srcRect/>
          <a:stretch>
            <a:fillRect t="-17000" b="-17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223492" y="491298"/>
            <a:ext cx="9444507" cy="2380691"/>
          </a:xfrm>
        </p:spPr>
        <p:txBody>
          <a:bodyPr>
            <a:normAutofit/>
          </a:bodyPr>
          <a:lstStyle/>
          <a:p>
            <a:r>
              <a:rPr lang="en-US" sz="5000" b="1" i="1" dirty="0">
                <a:solidFill>
                  <a:schemeClr val="accent6">
                    <a:lumMod val="75000"/>
                  </a:schemeClr>
                </a:solidFill>
              </a:rPr>
              <a:t>Woodland Public Schools</a:t>
            </a:r>
          </a:p>
        </p:txBody>
      </p:sp>
      <p:sp>
        <p:nvSpPr>
          <p:cNvPr id="3" name="Subtitle 2"/>
          <p:cNvSpPr>
            <a:spLocks noGrp="1"/>
          </p:cNvSpPr>
          <p:nvPr>
            <p:ph type="subTitle" idx="1"/>
          </p:nvPr>
        </p:nvSpPr>
        <p:spPr>
          <a:xfrm>
            <a:off x="1388260" y="3222171"/>
            <a:ext cx="9144000" cy="1538515"/>
          </a:xfrm>
        </p:spPr>
        <p:txBody>
          <a:bodyPr>
            <a:normAutofit/>
          </a:bodyPr>
          <a:lstStyle/>
          <a:p>
            <a:r>
              <a:rPr lang="en-US" sz="3200" dirty="0">
                <a:solidFill>
                  <a:schemeClr val="accent6">
                    <a:lumMod val="75000"/>
                  </a:schemeClr>
                </a:solidFill>
              </a:rPr>
              <a:t>Facilities Report April</a:t>
            </a:r>
          </a:p>
          <a:p>
            <a:r>
              <a:rPr lang="en-US" sz="3200" dirty="0">
                <a:solidFill>
                  <a:schemeClr val="accent6">
                    <a:lumMod val="75000"/>
                  </a:schemeClr>
                </a:solidFill>
              </a:rPr>
              <a:t> 2024</a:t>
            </a:r>
          </a:p>
          <a:p>
            <a:endParaRPr lang="en-US" sz="3200" dirty="0">
              <a:solidFill>
                <a:schemeClr val="accent6">
                  <a:lumMod val="75000"/>
                </a:schemeClr>
              </a:solidFill>
            </a:endParaRPr>
          </a:p>
        </p:txBody>
      </p:sp>
    </p:spTree>
    <p:extLst>
      <p:ext uri="{BB962C8B-B14F-4D97-AF65-F5344CB8AC3E}">
        <p14:creationId xmlns:p14="http://schemas.microsoft.com/office/powerpoint/2010/main" val="1156243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213287-C453-457B-8CB4-8DCCF3674F2E}"/>
              </a:ext>
            </a:extLst>
          </p:cNvPr>
          <p:cNvSpPr>
            <a:spLocks noGrp="1"/>
          </p:cNvSpPr>
          <p:nvPr>
            <p:ph type="title"/>
          </p:nvPr>
        </p:nvSpPr>
        <p:spPr>
          <a:xfrm>
            <a:off x="130030" y="130233"/>
            <a:ext cx="10515600" cy="549275"/>
          </a:xfrm>
        </p:spPr>
        <p:txBody>
          <a:bodyPr>
            <a:normAutofit/>
          </a:bodyPr>
          <a:lstStyle/>
          <a:p>
            <a:r>
              <a:rPr lang="en-US" sz="2800" i="1" u="sng" dirty="0"/>
              <a:t>Facilities Report </a:t>
            </a:r>
          </a:p>
        </p:txBody>
      </p:sp>
      <p:sp>
        <p:nvSpPr>
          <p:cNvPr id="3" name="TextBox 2">
            <a:extLst>
              <a:ext uri="{FF2B5EF4-FFF2-40B4-BE49-F238E27FC236}">
                <a16:creationId xmlns:a16="http://schemas.microsoft.com/office/drawing/2014/main" id="{02FC08E9-17F6-499E-9AE8-5B8EF480BF30}"/>
              </a:ext>
            </a:extLst>
          </p:cNvPr>
          <p:cNvSpPr txBox="1"/>
          <p:nvPr/>
        </p:nvSpPr>
        <p:spPr>
          <a:xfrm>
            <a:off x="223372" y="543594"/>
            <a:ext cx="11037903" cy="12726561"/>
          </a:xfrm>
          <a:prstGeom prst="rect">
            <a:avLst/>
          </a:prstGeom>
          <a:noFill/>
        </p:spPr>
        <p:txBody>
          <a:bodyPr wrap="square" rtlCol="0">
            <a:spAutoFit/>
          </a:bodyPr>
          <a:lstStyle/>
          <a:p>
            <a:endParaRPr lang="en-US" sz="1900" dirty="0"/>
          </a:p>
          <a:p>
            <a:pPr marL="342900" indent="-342900">
              <a:buFont typeface="Arial" panose="020B0604020202020204" pitchFamily="34" charset="0"/>
              <a:buChar char="•"/>
            </a:pPr>
            <a:r>
              <a:rPr lang="en-US" sz="1900" dirty="0"/>
              <a:t>Spring Break Facilities Department Projects – Our facility department teams were busy during spring break. At North Fork Elementary, we had a tree removed that was leaning into the phone and cable lines on Lewis River Hwy. We had the arborist limb up the tree in the gravel overflow parking lot. It had some dangerous limbs that needed to be removed for safety. We also did extensive exterior pressure washing at the High School, North Fork and Columbia to clean areas of the buildings and sidewalks.   </a:t>
            </a:r>
          </a:p>
          <a:p>
            <a:pPr marL="342900" indent="-342900">
              <a:buFont typeface="Arial" panose="020B0604020202020204" pitchFamily="34" charset="0"/>
              <a:buChar char="•"/>
            </a:pPr>
            <a:endParaRPr lang="en-US" sz="1900" dirty="0"/>
          </a:p>
          <a:p>
            <a:pPr marL="342900" indent="-342900">
              <a:buFont typeface="Arial" panose="020B0604020202020204" pitchFamily="34" charset="0"/>
              <a:buChar char="•"/>
            </a:pPr>
            <a:r>
              <a:rPr lang="en-US" sz="1900" dirty="0"/>
              <a:t>North Fork Elementary Portable  – We have a new portable classroom ordered for North Fork Elementary.  The new portable will be a carbon copy of our existing portables, and will add two additional classrooms. This portable was needed to address our current and future student capacity. The new portable will be installed this summer and ready for the 2024-2025 school year.</a:t>
            </a:r>
          </a:p>
          <a:p>
            <a:pPr marL="342900" indent="-342900">
              <a:buFont typeface="Arial" panose="020B0604020202020204" pitchFamily="34" charset="0"/>
              <a:buChar char="•"/>
            </a:pPr>
            <a:endParaRPr lang="en-US" sz="1900" dirty="0"/>
          </a:p>
          <a:p>
            <a:pPr marL="342900" indent="-342900">
              <a:buFont typeface="Arial" panose="020B0604020202020204" pitchFamily="34" charset="0"/>
              <a:buChar char="•"/>
            </a:pPr>
            <a:r>
              <a:rPr lang="en-US" sz="1900" dirty="0"/>
              <a:t>Columbia Elementary Track – Over spring break, a new ¼ mile gravel walking track was added to the main activity field at Columbia Elementary. This was completed at no cost to the District.  All materials and labor were donated. A special thanks to Ryan’s Excavating and Trucking, Simplicity by Hayden Homes, C &amp; E Rentals, and Matt </a:t>
            </a:r>
            <a:r>
              <a:rPr lang="en-US" sz="1900" dirty="0" err="1"/>
              <a:t>Rychel</a:t>
            </a:r>
            <a:r>
              <a:rPr lang="en-US" sz="1900" dirty="0"/>
              <a:t> for making this happen for our kids and community.</a:t>
            </a:r>
          </a:p>
          <a:p>
            <a:pPr marL="342900" indent="-342900">
              <a:buFont typeface="Arial" panose="020B0604020202020204" pitchFamily="34" charset="0"/>
              <a:buChar char="•"/>
            </a:pPr>
            <a:endParaRPr lang="en-US" sz="1900" dirty="0"/>
          </a:p>
          <a:p>
            <a:r>
              <a:rPr lang="en-US" sz="1900" dirty="0"/>
              <a:t> </a:t>
            </a:r>
          </a:p>
          <a:p>
            <a:pPr marL="342900" indent="-342900">
              <a:buFont typeface="Arial" panose="020B0604020202020204" pitchFamily="34" charset="0"/>
              <a:buChar char="•"/>
            </a:pPr>
            <a:endParaRPr lang="en-US" sz="1900" dirty="0"/>
          </a:p>
          <a:p>
            <a:endParaRPr lang="en-US" sz="1900" dirty="0"/>
          </a:p>
          <a:p>
            <a:endParaRPr lang="en-US" sz="1900" dirty="0"/>
          </a:p>
          <a:p>
            <a:pPr marL="342900" indent="-342900">
              <a:buFont typeface="Arial" panose="020B0604020202020204" pitchFamily="34" charset="0"/>
              <a:buChar char="•"/>
            </a:pPr>
            <a:endParaRPr lang="en-US" sz="1900" dirty="0"/>
          </a:p>
          <a:p>
            <a:pPr marL="342900" indent="-342900">
              <a:buFont typeface="Arial" panose="020B0604020202020204" pitchFamily="34" charset="0"/>
              <a:buChar char="•"/>
            </a:pPr>
            <a:endParaRPr lang="en-US" sz="1900" dirty="0"/>
          </a:p>
          <a:p>
            <a:pPr marL="342900" indent="-342900">
              <a:buFont typeface="Arial" panose="020B0604020202020204" pitchFamily="34" charset="0"/>
              <a:buChar char="•"/>
            </a:pPr>
            <a:endParaRPr lang="en-US" sz="1900" dirty="0"/>
          </a:p>
          <a:p>
            <a:r>
              <a:rPr lang="en-US" sz="1900" dirty="0"/>
              <a:t>  </a:t>
            </a:r>
          </a:p>
          <a:p>
            <a:pPr marL="342900" indent="-342900">
              <a:buFont typeface="Arial" panose="020B0604020202020204" pitchFamily="34" charset="0"/>
              <a:buChar char="•"/>
            </a:pPr>
            <a:endParaRPr lang="en-US" sz="1900" dirty="0"/>
          </a:p>
          <a:p>
            <a:endParaRPr lang="en-US" sz="1900" dirty="0"/>
          </a:p>
          <a:p>
            <a:pPr marL="342900" indent="-342900">
              <a:buFont typeface="Arial" panose="020B0604020202020204" pitchFamily="34" charset="0"/>
              <a:buChar char="•"/>
            </a:pPr>
            <a:endParaRPr lang="en-US" sz="1900" dirty="0"/>
          </a:p>
          <a:p>
            <a:pPr marL="342900" indent="-342900">
              <a:buFont typeface="Arial" panose="020B0604020202020204" pitchFamily="34" charset="0"/>
              <a:buChar char="•"/>
            </a:pPr>
            <a:endParaRPr lang="en-US" sz="1900" dirty="0"/>
          </a:p>
          <a:p>
            <a:r>
              <a:rPr lang="en-US" sz="2000" dirty="0"/>
              <a:t> </a:t>
            </a:r>
          </a:p>
          <a:p>
            <a:endParaRPr lang="en-US" sz="2000" dirty="0"/>
          </a:p>
          <a:p>
            <a:r>
              <a:rPr lang="en-US" dirty="0"/>
              <a:t>  </a:t>
            </a:r>
          </a:p>
          <a:p>
            <a:pPr marL="285750" indent="-285750">
              <a:buFont typeface="Arial" panose="020B0604020202020204" pitchFamily="34" charset="0"/>
              <a:buChar char="•"/>
            </a:pPr>
            <a:endParaRPr lang="en-US" dirty="0"/>
          </a:p>
          <a:p>
            <a:pPr marL="742950" lvl="1"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r>
              <a:rPr lang="en-US" dirty="0"/>
              <a:t> </a:t>
            </a:r>
          </a:p>
          <a:p>
            <a:pPr lvl="1"/>
            <a:endParaRPr lang="en-US" sz="1700" dirty="0"/>
          </a:p>
          <a:p>
            <a:pPr marL="742950" lvl="1" indent="-285750">
              <a:buFont typeface="Arial" panose="020B0604020202020204" pitchFamily="34" charset="0"/>
              <a:buChar char="•"/>
            </a:pPr>
            <a:endParaRPr lang="en-US" sz="1700" dirty="0"/>
          </a:p>
          <a:p>
            <a:pPr marL="742950" lvl="1" indent="-285750">
              <a:buFont typeface="Arial" panose="020B0604020202020204" pitchFamily="34" charset="0"/>
              <a:buChar char="•"/>
            </a:pPr>
            <a:endParaRPr lang="en-US" sz="1700" dirty="0"/>
          </a:p>
          <a:p>
            <a:endParaRPr lang="en-US" sz="1700" dirty="0"/>
          </a:p>
          <a:p>
            <a:pPr marL="285750" indent="-285750">
              <a:buFont typeface="Arial" panose="020B0604020202020204" pitchFamily="34" charset="0"/>
              <a:buChar char="•"/>
            </a:pPr>
            <a:endParaRPr lang="en-US" sz="1700" dirty="0"/>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23055021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103732</TotalTime>
  <Words>249</Words>
  <Application>Microsoft Office PowerPoint</Application>
  <PresentationFormat>Widescreen</PresentationFormat>
  <Paragraphs>35</Paragraphs>
  <Slides>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vt:i4>
      </vt:variant>
    </vt:vector>
  </HeadingPairs>
  <TitlesOfParts>
    <vt:vector size="6" baseType="lpstr">
      <vt:lpstr>Arial</vt:lpstr>
      <vt:lpstr>Calibri</vt:lpstr>
      <vt:lpstr>Calibri Light</vt:lpstr>
      <vt:lpstr>Office Theme</vt:lpstr>
      <vt:lpstr>Woodland Public Schools</vt:lpstr>
      <vt:lpstr>Facilities Report </vt:lpstr>
    </vt:vector>
  </TitlesOfParts>
  <Company>Woodland School District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Facilities and Safety</dc:title>
  <dc:creator>Landrigan, Scott</dc:creator>
  <cp:lastModifiedBy>Galloway, Nicole</cp:lastModifiedBy>
  <cp:revision>885</cp:revision>
  <cp:lastPrinted>2022-05-19T16:04:31Z</cp:lastPrinted>
  <dcterms:created xsi:type="dcterms:W3CDTF">2016-04-19T23:51:26Z</dcterms:created>
  <dcterms:modified xsi:type="dcterms:W3CDTF">2024-04-18T19:36:58Z</dcterms:modified>
</cp:coreProperties>
</file>