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2" r:id="rId4"/>
  </p:sldIdLst>
  <p:sldSz cx="12192000" cy="6858000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B2B2-775A-498D-96BD-240F894F7D48}" type="datetimeFigureOut">
              <a:rPr lang="en-US" smtClean="0"/>
              <a:t>6/19/2019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6580-B9EC-43B6-BB55-B540F6816E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212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B2B2-775A-498D-96BD-240F894F7D48}" type="datetimeFigureOut">
              <a:rPr lang="en-US" smtClean="0"/>
              <a:t>6/19/2019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6580-B9EC-43B6-BB55-B540F6816E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683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B2B2-775A-498D-96BD-240F894F7D48}" type="datetimeFigureOut">
              <a:rPr lang="en-US" smtClean="0"/>
              <a:t>6/19/2019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6580-B9EC-43B6-BB55-B540F6816E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341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B2B2-775A-498D-96BD-240F894F7D48}" type="datetimeFigureOut">
              <a:rPr lang="en-US" smtClean="0"/>
              <a:t>6/19/2019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6580-B9EC-43B6-BB55-B540F6816E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047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B2B2-775A-498D-96BD-240F894F7D48}" type="datetimeFigureOut">
              <a:rPr lang="en-US" smtClean="0"/>
              <a:t>6/19/2019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6580-B9EC-43B6-BB55-B540F6816E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315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B2B2-775A-498D-96BD-240F894F7D48}" type="datetimeFigureOut">
              <a:rPr lang="en-US" smtClean="0"/>
              <a:t>6/19/2019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6580-B9EC-43B6-BB55-B540F6816E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508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B2B2-775A-498D-96BD-240F894F7D48}" type="datetimeFigureOut">
              <a:rPr lang="en-US" smtClean="0"/>
              <a:t>6/19/2019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6580-B9EC-43B6-BB55-B540F6816E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20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B2B2-775A-498D-96BD-240F894F7D48}" type="datetimeFigureOut">
              <a:rPr lang="en-US" smtClean="0"/>
              <a:t>6/19/2019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6580-B9EC-43B6-BB55-B540F6816E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89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B2B2-775A-498D-96BD-240F894F7D48}" type="datetimeFigureOut">
              <a:rPr lang="en-US" smtClean="0"/>
              <a:t>6/19/2019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6580-B9EC-43B6-BB55-B540F6816E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332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B2B2-775A-498D-96BD-240F894F7D48}" type="datetimeFigureOut">
              <a:rPr lang="en-US" smtClean="0"/>
              <a:t>6/19/2019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6580-B9EC-43B6-BB55-B540F6816E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098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EB2B2-775A-498D-96BD-240F894F7D48}" type="datetimeFigureOut">
              <a:rPr lang="en-US" smtClean="0"/>
              <a:t>6/19/2019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6580-B9EC-43B6-BB55-B540F6816E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083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9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EB2B2-775A-498D-96BD-240F894F7D48}" type="datetimeFigureOut">
              <a:rPr lang="en-US" smtClean="0"/>
              <a:t>6/19/2019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1E6580-B9EC-43B6-BB55-B540F6816E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345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4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3492" y="491298"/>
            <a:ext cx="9444507" cy="2380691"/>
          </a:xfrm>
        </p:spPr>
        <p:txBody>
          <a:bodyPr/>
          <a:lstStyle/>
          <a:p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</a:rPr>
              <a:t>Woodland Public Schools</a:t>
            </a:r>
            <a:endParaRPr lang="en-US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3745" y="3848668"/>
            <a:ext cx="9144000" cy="16557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Facilities </a:t>
            </a:r>
            <a:r>
              <a:rPr lang="en-US" sz="3600" dirty="0">
                <a:solidFill>
                  <a:schemeClr val="accent6">
                    <a:lumMod val="75000"/>
                  </a:schemeClr>
                </a:solidFill>
              </a:rPr>
              <a:t>and 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Safety Report</a:t>
            </a:r>
          </a:p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May 2019 </a:t>
            </a:r>
            <a:endParaRPr lang="en-U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2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44210"/>
            <a:ext cx="11727957" cy="817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2400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FACILITIES REPORT</a:t>
            </a:r>
          </a:p>
          <a:p>
            <a:pPr>
              <a:lnSpc>
                <a:spcPct val="115000"/>
              </a:lnSpc>
            </a:pPr>
            <a:endParaRPr lang="en-US" sz="1700" b="1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7383" y="563182"/>
            <a:ext cx="11388642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endParaRPr lang="en-US" u="sng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" name="Rectangle 1"/>
          <p:cNvSpPr/>
          <p:nvPr/>
        </p:nvSpPr>
        <p:spPr>
          <a:xfrm>
            <a:off x="506054" y="2202404"/>
            <a:ext cx="10770832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endParaRPr lang="en-US" u="sng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en-US" u="sng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74548" y="794700"/>
            <a:ext cx="881056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600" u="sng" dirty="0" smtClean="0"/>
          </a:p>
          <a:p>
            <a:endParaRPr lang="en-US" sz="1600" u="sng" dirty="0"/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3" name="Rectangle 2"/>
          <p:cNvSpPr/>
          <p:nvPr/>
        </p:nvSpPr>
        <p:spPr>
          <a:xfrm>
            <a:off x="293923" y="698515"/>
            <a:ext cx="11711417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/>
              <a:t>School Realignment </a:t>
            </a:r>
          </a:p>
          <a:p>
            <a:r>
              <a:rPr lang="en-US" dirty="0" smtClean="0"/>
              <a:t>Completed all school to school and interschool teacher and furniture move on Wednesday 6/19. We will continue to fine tune all classrooms over the next few weeks to provide the easiest transition for new and relocated staff. </a:t>
            </a:r>
          </a:p>
          <a:p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Advanced Signs have the final drafts for the new school signs, and PO’s will go out this week.</a:t>
            </a:r>
          </a:p>
          <a:p>
            <a:pPr lvl="1"/>
            <a:r>
              <a:rPr lang="en-US" dirty="0" smtClean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Columbia Elementary portable 4-5 is near completion with new restrooms, flooring and walls, and electrical and lighting. We are currently moving in all furniture and storage cabinets and expect to have it completed from a facilities standpoint by 6/21.</a:t>
            </a:r>
          </a:p>
          <a:p>
            <a:pPr lvl="1"/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Columbia Elementary portable 6-7 VCT flooring will be replaced the week of 6/24 along with a new aluminum ramp. I expect to have this portable ready for the new preschool at the end of next week.  </a:t>
            </a:r>
          </a:p>
          <a:p>
            <a:pPr lvl="1"/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We are waiting on a quote for new fences that should arrive next week. This change will include the portables into the secure boundary of Columbia Elementary. </a:t>
            </a:r>
          </a:p>
          <a:p>
            <a:pPr lvl="1"/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Plumbers will be out the week of 6/24 to correct the elevation for restroom fixtures at North Fork Elementary.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u="sng" dirty="0" smtClean="0"/>
          </a:p>
          <a:p>
            <a:r>
              <a:rPr lang="en-US" b="1" u="sng" dirty="0" smtClean="0"/>
              <a:t>Gas Shut-Off WMS</a:t>
            </a:r>
            <a:r>
              <a:rPr lang="en-US" dirty="0" smtClean="0"/>
              <a:t>  The new seismic shutoff valve was installed as scheduled on 5/24. This valve will automatically shut off gas flow to the yellow and green hall in the event of an earthquake.</a:t>
            </a:r>
          </a:p>
          <a:p>
            <a:endParaRPr lang="en-US" dirty="0" smtClean="0"/>
          </a:p>
          <a:p>
            <a:endParaRPr lang="en-US" u="sng" dirty="0" smtClean="0"/>
          </a:p>
          <a:p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94468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2439" y="359423"/>
            <a:ext cx="11727957" cy="7465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2400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FACILITIES REPORT</a:t>
            </a:r>
          </a:p>
          <a:p>
            <a:endParaRPr lang="en-US" b="1" u="sng" dirty="0"/>
          </a:p>
          <a:p>
            <a:r>
              <a:rPr lang="en-US" b="1" u="sng" dirty="0" smtClean="0"/>
              <a:t>Office Approach Cameras</a:t>
            </a:r>
            <a:endParaRPr lang="en-US" u="sng" dirty="0"/>
          </a:p>
          <a:p>
            <a:r>
              <a:rPr lang="en-US" dirty="0" smtClean="0"/>
              <a:t>The first of five approach cameras </a:t>
            </a:r>
            <a:r>
              <a:rPr lang="en-US" dirty="0" smtClean="0"/>
              <a:t>have </a:t>
            </a:r>
            <a:r>
              <a:rPr lang="en-US" dirty="0" smtClean="0"/>
              <a:t>been </a:t>
            </a:r>
            <a:r>
              <a:rPr lang="en-US" dirty="0" smtClean="0"/>
              <a:t>installed. The </a:t>
            </a:r>
            <a:r>
              <a:rPr lang="en-US" dirty="0" smtClean="0"/>
              <a:t>balance will be </a:t>
            </a:r>
            <a:r>
              <a:rPr lang="en-US" dirty="0" smtClean="0"/>
              <a:t>installed </a:t>
            </a:r>
            <a:r>
              <a:rPr lang="en-US" dirty="0" smtClean="0"/>
              <a:t>over the summer. </a:t>
            </a:r>
          </a:p>
          <a:p>
            <a:endParaRPr lang="en-US" dirty="0"/>
          </a:p>
          <a:p>
            <a:r>
              <a:rPr lang="en-US" b="1" u="sng" dirty="0" smtClean="0"/>
              <a:t>Exterior Painting </a:t>
            </a:r>
          </a:p>
          <a:p>
            <a:r>
              <a:rPr lang="en-US" dirty="0" smtClean="0"/>
              <a:t>Continuation of the exterior painting program will continue at WMS next week. The exterior of the </a:t>
            </a:r>
            <a:r>
              <a:rPr lang="en-US" dirty="0" smtClean="0"/>
              <a:t>yellow/green </a:t>
            </a:r>
            <a:r>
              <a:rPr lang="en-US" dirty="0"/>
              <a:t>h</a:t>
            </a:r>
            <a:r>
              <a:rPr lang="en-US" dirty="0" smtClean="0"/>
              <a:t>all </a:t>
            </a:r>
            <a:r>
              <a:rPr lang="en-US" dirty="0" smtClean="0"/>
              <a:t>and covered lunch area will be completed this summer. </a:t>
            </a:r>
          </a:p>
          <a:p>
            <a:endParaRPr lang="en-US" dirty="0"/>
          </a:p>
          <a:p>
            <a:r>
              <a:rPr lang="en-US" b="1" u="sng" dirty="0" smtClean="0"/>
              <a:t>Fiber Optic Line</a:t>
            </a:r>
          </a:p>
          <a:p>
            <a:r>
              <a:rPr lang="en-US" dirty="0" smtClean="0"/>
              <a:t>We spent a couple of days trying to figure out why the conduit </a:t>
            </a:r>
          </a:p>
          <a:p>
            <a:r>
              <a:rPr lang="en-US" dirty="0" smtClean="0"/>
              <a:t>between the district office and </a:t>
            </a:r>
            <a:r>
              <a:rPr lang="en-US" dirty="0" smtClean="0"/>
              <a:t>Columbia Elementary had </a:t>
            </a:r>
            <a:r>
              <a:rPr lang="en-US" dirty="0" smtClean="0"/>
              <a:t>collapsed. </a:t>
            </a:r>
          </a:p>
          <a:p>
            <a:r>
              <a:rPr lang="en-US" dirty="0" smtClean="0"/>
              <a:t>The source of the problem turned out to be a substandard </a:t>
            </a:r>
          </a:p>
          <a:p>
            <a:r>
              <a:rPr lang="en-US" dirty="0" smtClean="0"/>
              <a:t>installation of a phone line. The utility company that installed it </a:t>
            </a:r>
          </a:p>
          <a:p>
            <a:r>
              <a:rPr lang="en-US" dirty="0" smtClean="0"/>
              <a:t>(still trying to figure out who) crushed the spare conduit and </a:t>
            </a:r>
          </a:p>
          <a:p>
            <a:r>
              <a:rPr lang="en-US" dirty="0" smtClean="0"/>
              <a:t>intercepted our fiber optic </a:t>
            </a:r>
            <a:r>
              <a:rPr lang="en-US" dirty="0" smtClean="0"/>
              <a:t>conduit. They poorly </a:t>
            </a:r>
            <a:r>
              <a:rPr lang="en-US" dirty="0" smtClean="0"/>
              <a:t>cut a hole in it and </a:t>
            </a:r>
          </a:p>
          <a:p>
            <a:r>
              <a:rPr lang="en-US" dirty="0" smtClean="0"/>
              <a:t>ran their phone wire in the fiber optic conduit to the underground </a:t>
            </a:r>
          </a:p>
          <a:p>
            <a:r>
              <a:rPr lang="en-US" dirty="0" smtClean="0"/>
              <a:t>vault. This conduit runs around 600 feet and is the fiber optic lifeline to </a:t>
            </a:r>
          </a:p>
          <a:p>
            <a:r>
              <a:rPr lang="en-US" dirty="0" smtClean="0"/>
              <a:t>Columbia Elementary School</a:t>
            </a:r>
            <a:r>
              <a:rPr lang="en-US" dirty="0" smtClean="0"/>
              <a:t> </a:t>
            </a:r>
            <a:r>
              <a:rPr lang="en-US" dirty="0" smtClean="0"/>
              <a:t>and KWRL. 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b="1" dirty="0"/>
              <a:t> </a:t>
            </a:r>
            <a:endParaRPr lang="en-US" dirty="0"/>
          </a:p>
          <a:p>
            <a:pPr>
              <a:lnSpc>
                <a:spcPct val="115000"/>
              </a:lnSpc>
            </a:pPr>
            <a:endParaRPr lang="en-US" sz="1700" b="1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7383" y="563182"/>
            <a:ext cx="11388642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endParaRPr lang="en-US" u="sng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" name="Rectangle 1"/>
          <p:cNvSpPr/>
          <p:nvPr/>
        </p:nvSpPr>
        <p:spPr>
          <a:xfrm>
            <a:off x="586288" y="2108011"/>
            <a:ext cx="10770832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endParaRPr lang="en-US" u="sng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en-US" u="sng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74548" y="794700"/>
            <a:ext cx="107316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600" u="sng" dirty="0" smtClean="0"/>
          </a:p>
          <a:p>
            <a:endParaRPr lang="en-US" sz="1600" u="sng" dirty="0"/>
          </a:p>
          <a:p>
            <a:endParaRPr lang="en-US" sz="1600" dirty="0"/>
          </a:p>
          <a:p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6876" y="2855096"/>
            <a:ext cx="2331308" cy="310841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613186" y="3576812"/>
            <a:ext cx="18930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Picture shows section</a:t>
            </a:r>
          </a:p>
          <a:p>
            <a:r>
              <a:rPr lang="en-US" sz="1400" dirty="0" smtClean="0"/>
              <a:t>of pipe that had to be</a:t>
            </a:r>
          </a:p>
          <a:p>
            <a:r>
              <a:rPr lang="en-US" sz="1400" dirty="0" smtClean="0"/>
              <a:t> replaced (top pipe)and</a:t>
            </a:r>
          </a:p>
          <a:p>
            <a:r>
              <a:rPr lang="en-US" sz="1400" dirty="0" smtClean="0"/>
              <a:t>Fiber optic conduit that </a:t>
            </a:r>
          </a:p>
          <a:p>
            <a:r>
              <a:rPr lang="en-US" sz="1400" dirty="0" smtClean="0"/>
              <a:t>was cannibalized by utility company  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5364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65576</TotalTime>
  <Words>426</Words>
  <Application>Microsoft Office PowerPoint</Application>
  <PresentationFormat>Widescreen</PresentationFormat>
  <Paragraphs>68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Woodland Public Schools</vt:lpstr>
      <vt:lpstr>PowerPoint Presentation</vt:lpstr>
      <vt:lpstr>PowerPoint Presentation</vt:lpstr>
    </vt:vector>
  </TitlesOfParts>
  <Company>Woodland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Facilities and Safety</dc:title>
  <dc:creator>Landrigan, Scott</dc:creator>
  <cp:lastModifiedBy>Galloway, Nicole</cp:lastModifiedBy>
  <cp:revision>456</cp:revision>
  <cp:lastPrinted>2018-09-25T00:06:09Z</cp:lastPrinted>
  <dcterms:created xsi:type="dcterms:W3CDTF">2016-04-19T23:51:26Z</dcterms:created>
  <dcterms:modified xsi:type="dcterms:W3CDTF">2019-06-19T22:42:44Z</dcterms:modified>
</cp:coreProperties>
</file>